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93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94" r:id="rId21"/>
    <p:sldId id="295" r:id="rId22"/>
    <p:sldId id="296" r:id="rId23"/>
    <p:sldId id="283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5" r:id="rId39"/>
    <p:sldId id="306" r:id="rId40"/>
    <p:sldId id="307" r:id="rId41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99" autoAdjust="0"/>
    <p:restoredTop sz="84874" autoAdjust="0"/>
  </p:normalViewPr>
  <p:slideViewPr>
    <p:cSldViewPr>
      <p:cViewPr>
        <p:scale>
          <a:sx n="70" d="100"/>
          <a:sy n="70" d="100"/>
        </p:scale>
        <p:origin x="-115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E8192D-35C3-46B0-AA17-B59BF15E8771}" type="datetimeFigureOut">
              <a:rPr lang="es-MX"/>
              <a:pPr>
                <a:defRPr/>
              </a:pPr>
              <a:t>21/01/2012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765C11-532D-4895-82BD-1FB7CECD0E2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35359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C7AA0E-E940-42E5-8C41-FE30AD305FB1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E711-5D1A-4D5A-B636-A9274389E122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848-5F90-4B75-A83D-924E3B4E6BF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E0B33-13ED-4611-9A3D-CBA6997E833E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8026-8CB8-4129-9125-15A7C19B674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D346-FB02-4568-ADC6-AED8D2E3A65E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1A06-7D25-49AC-BA9A-6B6E3B04DB8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3823-15D9-4F8D-867E-AC005F17E35C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F91C-6496-4F8D-8956-65AFE4E3549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F0D8-A757-4656-9134-B7963D3452ED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2701-9104-410F-ABD8-8ED3753F2D6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8BDE-6257-47CF-B586-1C68E3CB8452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2B4F-41AC-456B-99F7-C820C2D4EC4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BC17-042D-4748-8D3C-728DA0360DE6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6AF1-8842-4F3D-B7BF-0B45128CC27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BFFB-E27B-43AD-BDB0-A21D21417483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F9B3-E564-4637-BAFF-CF294D71A3C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1A06B-CDD7-4967-AE99-F9DFB6AAA7BE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854B-0886-49A1-B709-737E103CD8E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C71B6-D8E9-4EDE-9EC4-EBEE53A9EA9F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0736-940A-4819-9B3D-3C58AB983A9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D00A-379D-4B91-BB97-AEA73C5087F6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527E1-28B6-4437-B539-6CD816CC577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C887A2-6638-4D7C-A0DF-4479A54D3DB5}" type="datetimeFigureOut">
              <a:rPr lang="es-MX"/>
              <a:pPr>
                <a:defRPr/>
              </a:pPr>
              <a:t>21/01/2012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6DB754-72F0-4814-B4C6-EF1DD2914D3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692" r:id="rId7"/>
    <p:sldLayoutId id="2147483693" r:id="rId8"/>
    <p:sldLayoutId id="2147483702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la liturgia en el magisterio de juan pablo II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43263"/>
            <a:ext cx="6400800" cy="762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Documentos</a:t>
            </a:r>
          </a:p>
          <a:p>
            <a:pPr fontAlgn="auto"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19459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667125"/>
            <a:ext cx="30972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1984</a:t>
            </a:r>
            <a:endParaRPr lang="es-MX" dirty="0"/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EXHORTACION APOSTOLICA  </a:t>
            </a:r>
          </a:p>
          <a:p>
            <a:r>
              <a:rPr lang="es-MX" smtClean="0"/>
              <a:t>            </a:t>
            </a:r>
          </a:p>
          <a:p>
            <a:r>
              <a:rPr lang="es-MX" smtClean="0"/>
              <a:t>                         RECONCILIATIO ET PENITENCIA.</a:t>
            </a:r>
          </a:p>
        </p:txBody>
      </p:sp>
      <p:pic>
        <p:nvPicPr>
          <p:cNvPr id="24579" name="Picture 2" descr="C:\Users\alejandro\AppData\Local\Microsoft\Windows\Temporary Internet Files\Content.IE5\64HFRI2E\MP9004306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963" y="3860800"/>
            <a:ext cx="25558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17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|1988</a:t>
            </a:r>
            <a:endParaRPr lang="es-MX" dirty="0"/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PASTOR BONUS</a:t>
            </a:r>
          </a:p>
          <a:p>
            <a:r>
              <a:rPr lang="es-MX" smtClean="0"/>
              <a:t>                        reorganización de la curia romana.</a:t>
            </a:r>
          </a:p>
        </p:txBody>
      </p:sp>
      <p:pic>
        <p:nvPicPr>
          <p:cNvPr id="25603" name="Picture 2" descr="C:\Users\alejandro\AppData\Local\Microsoft\Windows\Temporary Internet Files\Content.IE5\64HFRI2E\MC9003103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432175"/>
            <a:ext cx="18573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46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1988</a:t>
            </a:r>
            <a:endParaRPr lang="es-MX" dirty="0"/>
          </a:p>
        </p:txBody>
      </p:sp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ECCLESIA DEI.</a:t>
            </a:r>
          </a:p>
          <a:p>
            <a:r>
              <a:rPr lang="es-MX" smtClean="0"/>
              <a:t>                         sobre la fraternidad sacerdotal de san pio X</a:t>
            </a:r>
          </a:p>
        </p:txBody>
      </p:sp>
      <p:pic>
        <p:nvPicPr>
          <p:cNvPr id="26627" name="Picture 2" descr="C:\Users\alejandro\AppData\Local\Microsoft\Windows\Temporary Internet Files\Content.IE5\64HFRI2E\MC9003468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500438"/>
            <a:ext cx="2790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33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1988</a:t>
            </a:r>
            <a:endParaRPr lang="es-MX" dirty="0"/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68263" indent="0">
              <a:buFont typeface="Wingdings" pitchFamily="2" charset="2"/>
              <a:buNone/>
            </a:pPr>
            <a:r>
              <a:rPr lang="es-MX" smtClean="0"/>
              <a:t>Vicesimus quintus annus.</a:t>
            </a:r>
          </a:p>
          <a:p>
            <a:pPr marL="68263" indent="0">
              <a:buFont typeface="Wingdings" pitchFamily="2" charset="2"/>
              <a:buNone/>
            </a:pPr>
            <a:r>
              <a:rPr lang="es-MX" smtClean="0"/>
              <a:t>                                        sobre el aniversario de la constitución SACRONTUM CONCILIUM .</a:t>
            </a:r>
          </a:p>
        </p:txBody>
      </p:sp>
      <p:pic>
        <p:nvPicPr>
          <p:cNvPr id="27651" name="Picture 2" descr="C:\Users\alejandro\AppData\Local\Microsoft\Windows\Temporary Internet Files\Content.IE5\S6CEMGL5\MC9003103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2038" y="3698875"/>
            <a:ext cx="15351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17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1988</a:t>
            </a:r>
            <a:endParaRPr lang="es-MX" dirty="0"/>
          </a:p>
        </p:txBody>
      </p:sp>
      <p:sp>
        <p:nvSpPr>
          <p:cNvPr id="28674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es-MX" smtClean="0"/>
          </a:p>
          <a:p>
            <a:r>
              <a:rPr lang="es-MX" smtClean="0"/>
              <a:t>Christifideles    laici.</a:t>
            </a:r>
          </a:p>
        </p:txBody>
      </p:sp>
      <p:pic>
        <p:nvPicPr>
          <p:cNvPr id="28675" name="Picture 2" descr="C:\Users\alejandro\AppData\Local\Microsoft\Windows\Temporary Internet Files\Content.IE5\18W80SG7\MP9004003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644900"/>
            <a:ext cx="18716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alejandro\AppData\Local\Microsoft\Windows\Temporary Internet Files\Content.IE5\S6CEMGL5\MP9004009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700463"/>
            <a:ext cx="28797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20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1990</a:t>
            </a:r>
            <a:endParaRPr lang="es-MX" dirty="0"/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68263" indent="0">
              <a:buFont typeface="Wingdings" pitchFamily="2" charset="2"/>
              <a:buNone/>
            </a:pPr>
            <a:r>
              <a:rPr lang="es-MX" smtClean="0"/>
              <a:t>Código  canonico de las iglesias orientales.</a:t>
            </a:r>
          </a:p>
        </p:txBody>
      </p:sp>
      <p:pic>
        <p:nvPicPr>
          <p:cNvPr id="29699" name="Picture 2" descr="C:\Users\alejandro\AppData\Local\Microsoft\Windows\Temporary Internet Files\Content.IE5\18W80SG7\MP9004254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78100"/>
            <a:ext cx="183356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alejandro\AppData\Local\Microsoft\Windows\Temporary Internet Files\Content.IE5\18W80SG7\MP9004330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357563"/>
            <a:ext cx="23749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13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1992</a:t>
            </a:r>
            <a:endParaRPr lang="es-MX" dirty="0"/>
          </a:p>
        </p:txBody>
      </p:sp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1331913" y="1916113"/>
            <a:ext cx="6400800" cy="3048000"/>
          </a:xfrm>
        </p:spPr>
        <p:txBody>
          <a:bodyPr/>
          <a:lstStyle/>
          <a:p>
            <a:pPr marL="68263" indent="0">
              <a:buFont typeface="Wingdings" pitchFamily="2" charset="2"/>
              <a:buNone/>
            </a:pPr>
            <a:endParaRPr lang="es-MX" smtClean="0"/>
          </a:p>
          <a:p>
            <a:pPr marL="68263" indent="0">
              <a:buFont typeface="Wingdings" pitchFamily="2" charset="2"/>
              <a:buNone/>
            </a:pPr>
            <a:r>
              <a:rPr lang="es-MX" smtClean="0"/>
              <a:t>   FIDEI DEPOSITUM.</a:t>
            </a:r>
          </a:p>
          <a:p>
            <a:pPr marL="68263" indent="0">
              <a:buFont typeface="Wingdings" pitchFamily="2" charset="2"/>
              <a:buNone/>
            </a:pPr>
            <a:r>
              <a:rPr lang="es-MX" smtClean="0"/>
              <a:t>                                    para la publicación del catecismo de la iglesia  católica.</a:t>
            </a:r>
          </a:p>
        </p:txBody>
      </p:sp>
      <p:pic>
        <p:nvPicPr>
          <p:cNvPr id="30723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3284538"/>
            <a:ext cx="356076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9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1994</a:t>
            </a:r>
            <a:endParaRPr lang="es-MX" dirty="0"/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ORDINATIO   SACERDOTALIS.</a:t>
            </a:r>
          </a:p>
          <a:p>
            <a:r>
              <a:rPr lang="es-MX" smtClean="0"/>
              <a:t>                        sobre la ordenación reservada  a los hombres.</a:t>
            </a:r>
          </a:p>
        </p:txBody>
      </p:sp>
      <p:pic>
        <p:nvPicPr>
          <p:cNvPr id="31747" name="4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3357563"/>
            <a:ext cx="36242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36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1994</a:t>
            </a:r>
            <a:endParaRPr lang="es-MX" dirty="0"/>
          </a:p>
        </p:txBody>
      </p:sp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TERTIO MILENNIO ADVENIENETE.</a:t>
            </a:r>
          </a:p>
          <a:p>
            <a:endParaRPr lang="es-MX" smtClean="0"/>
          </a:p>
          <a:p>
            <a:r>
              <a:rPr lang="es-MX" smtClean="0"/>
              <a:t>Sobre la preparación del jubileo del año 2000.</a:t>
            </a:r>
          </a:p>
        </p:txBody>
      </p:sp>
      <p:pic>
        <p:nvPicPr>
          <p:cNvPr id="32771" name="Picture 2" descr="C:\Users\alejandro\AppData\Local\Microsoft\Windows\Temporary Internet Files\Content.IE5\S6CEMGL5\MP9004253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789363"/>
            <a:ext cx="27035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22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1995</a:t>
            </a:r>
            <a:endParaRPr lang="es-MX" dirty="0"/>
          </a:p>
        </p:txBody>
      </p:sp>
      <p:pic>
        <p:nvPicPr>
          <p:cNvPr id="33794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992438"/>
            <a:ext cx="44640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1371600" y="2036763"/>
            <a:ext cx="6400800" cy="3048000"/>
          </a:xfrm>
        </p:spPr>
        <p:txBody>
          <a:bodyPr/>
          <a:lstStyle/>
          <a:p>
            <a:r>
              <a:rPr lang="es-MX" smtClean="0"/>
              <a:t>EVANGELIUM VITAE.</a:t>
            </a:r>
          </a:p>
          <a:p>
            <a:r>
              <a:rPr lang="es-MX" smtClean="0"/>
              <a:t>sobre el valor y el carácter inviolable de la vida humana.</a:t>
            </a:r>
          </a:p>
        </p:txBody>
      </p:sp>
    </p:spTree>
  </p:cSld>
  <p:clrMapOvr>
    <a:masterClrMapping/>
  </p:clrMapOvr>
  <p:transition spd="slow" advTm="1511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1979</a:t>
            </a:r>
            <a:endParaRPr lang="es-MX" dirty="0"/>
          </a:p>
        </p:txBody>
      </p:sp>
      <p:pic>
        <p:nvPicPr>
          <p:cNvPr id="14338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9450" y="2438400"/>
            <a:ext cx="2705100" cy="3048000"/>
          </a:xfrm>
        </p:spPr>
      </p:pic>
    </p:spTree>
  </p:cSld>
  <p:clrMapOvr>
    <a:masterClrMapping/>
  </p:clrMapOvr>
  <p:transition spd="slow" advTm="514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1998</a:t>
            </a:r>
            <a:endParaRPr lang="es-MX" dirty="0"/>
          </a:p>
        </p:txBody>
      </p:sp>
      <p:sp>
        <p:nvSpPr>
          <p:cNvPr id="34818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DIES DOMINI</a:t>
            </a:r>
          </a:p>
        </p:txBody>
      </p:sp>
      <p:pic>
        <p:nvPicPr>
          <p:cNvPr id="34820" name="Picture 4" descr="ANd9GcSWqoAyVoDi-sKxfYbwIhJgw-WEo4s4HWy26KssfI-cbYHRrBKa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997200"/>
            <a:ext cx="3240087" cy="2427288"/>
          </a:xfrm>
          <a:prstGeom prst="rect">
            <a:avLst/>
          </a:prstGeom>
          <a:noFill/>
        </p:spPr>
      </p:pic>
    </p:spTree>
  </p:cSld>
  <p:clrMapOvr>
    <a:masterClrMapping/>
  </p:clrMapOvr>
  <p:transition advTm="1029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1998</a:t>
            </a:r>
            <a:endParaRPr lang="es-MX" dirty="0"/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INCARNATIONIS MISTERIUM</a:t>
            </a:r>
          </a:p>
        </p:txBody>
      </p:sp>
      <p:pic>
        <p:nvPicPr>
          <p:cNvPr id="35845" name="Picture 5" descr="domingo-de-ra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141663"/>
            <a:ext cx="3384550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20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1998</a:t>
            </a:r>
            <a:endParaRPr lang="es-MX" dirty="0"/>
          </a:p>
        </p:txBody>
      </p:sp>
      <p:sp>
        <p:nvSpPr>
          <p:cNvPr id="36866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INCARNATIONIS MISTERIUM</a:t>
            </a:r>
          </a:p>
        </p:txBody>
      </p:sp>
    </p:spTree>
  </p:cSld>
  <p:clrMapOvr>
    <a:masterClrMapping/>
  </p:clrMapOvr>
  <p:transition advTm="1001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2003</a:t>
            </a:r>
            <a:endParaRPr lang="es-MX" dirty="0"/>
          </a:p>
        </p:txBody>
      </p:sp>
      <p:sp>
        <p:nvSpPr>
          <p:cNvPr id="37890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Eclesia de EUCHARISTIA.</a:t>
            </a:r>
          </a:p>
          <a:p>
            <a:r>
              <a:rPr lang="es-MX" smtClean="0"/>
              <a:t>                                          </a:t>
            </a:r>
          </a:p>
        </p:txBody>
      </p:sp>
      <p:pic>
        <p:nvPicPr>
          <p:cNvPr id="37891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2997200"/>
            <a:ext cx="24288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12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1999</a:t>
            </a:r>
            <a:endParaRPr lang="es-MX" dirty="0"/>
          </a:p>
        </p:txBody>
      </p:sp>
      <p:sp>
        <p:nvSpPr>
          <p:cNvPr id="40962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ECLESSIA IN AMERICA</a:t>
            </a:r>
          </a:p>
        </p:txBody>
      </p:sp>
      <p:pic>
        <p:nvPicPr>
          <p:cNvPr id="40965" name="Picture 5" descr="ANd9GcSy1P-3-wK_THnGUB5pQTUbdC-uA-iRGoKCeY1FlY7O_e2djhYm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997200"/>
            <a:ext cx="3097213" cy="25479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27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1999</a:t>
            </a:r>
            <a:endParaRPr lang="es-MX" dirty="0"/>
          </a:p>
        </p:txBody>
      </p:sp>
      <p:sp>
        <p:nvSpPr>
          <p:cNvPr id="41986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ECLESSIA IN ASIA</a:t>
            </a:r>
          </a:p>
        </p:txBody>
      </p:sp>
      <p:pic>
        <p:nvPicPr>
          <p:cNvPr id="41989" name="Picture 5" descr="ANd9GcRhsjxo4uBdrR6DKaUg33gNQ5YSbck1QdA6wV0BG2xD6j7vqt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141663"/>
            <a:ext cx="3384550" cy="23764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21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2001</a:t>
            </a:r>
            <a:endParaRPr lang="es-MX" dirty="0"/>
          </a:p>
        </p:txBody>
      </p:sp>
      <p:sp>
        <p:nvSpPr>
          <p:cNvPr id="43010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NOVO MILENIO INEUNTE</a:t>
            </a:r>
          </a:p>
        </p:txBody>
      </p:sp>
      <p:sp>
        <p:nvSpPr>
          <p:cNvPr id="43015" name="AutoShape 7" descr="9k="/>
          <p:cNvSpPr>
            <a:spLocks noChangeAspect="1" noChangeArrowheads="1"/>
          </p:cNvSpPr>
          <p:nvPr/>
        </p:nvSpPr>
        <p:spPr bwMode="auto">
          <a:xfrm>
            <a:off x="69850" y="46038"/>
            <a:ext cx="1276350" cy="15621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3017" name="AutoShape 9" descr="9k="/>
          <p:cNvSpPr>
            <a:spLocks noChangeAspect="1" noChangeArrowheads="1"/>
          </p:cNvSpPr>
          <p:nvPr/>
        </p:nvSpPr>
        <p:spPr bwMode="auto">
          <a:xfrm>
            <a:off x="3933825" y="2647950"/>
            <a:ext cx="1276350" cy="15621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3019" name="Picture 11" descr="el%2Bmundo%2Bnue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924175"/>
            <a:ext cx="2179637" cy="2657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25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2002</a:t>
            </a:r>
            <a:endParaRPr lang="es-MX" dirty="0"/>
          </a:p>
        </p:txBody>
      </p:sp>
      <p:sp>
        <p:nvSpPr>
          <p:cNvPr id="44034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MISERICORDIA DEI</a:t>
            </a:r>
          </a:p>
        </p:txBody>
      </p:sp>
      <p:pic>
        <p:nvPicPr>
          <p:cNvPr id="44036" name="Picture 4" descr="ANd9GcRjKDj8v--Qf8vKeweVVlaibXOgltVpbsa2EcHAQia6NoOQMe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997200"/>
            <a:ext cx="3024188" cy="2520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96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2003</a:t>
            </a:r>
            <a:endParaRPr lang="es-MX" dirty="0"/>
          </a:p>
        </p:txBody>
      </p:sp>
      <p:sp>
        <p:nvSpPr>
          <p:cNvPr id="45058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ECLESSIA IN EUROPA</a:t>
            </a:r>
          </a:p>
        </p:txBody>
      </p:sp>
      <p:sp>
        <p:nvSpPr>
          <p:cNvPr id="45061" name="AutoShape 5" descr="2Q=="/>
          <p:cNvSpPr>
            <a:spLocks noChangeAspect="1" noChangeArrowheads="1"/>
          </p:cNvSpPr>
          <p:nvPr/>
        </p:nvSpPr>
        <p:spPr bwMode="auto">
          <a:xfrm>
            <a:off x="69850" y="46038"/>
            <a:ext cx="1895475" cy="14954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5063" name="Picture 7" descr="EURO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068638"/>
            <a:ext cx="3125787" cy="24733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22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2003</a:t>
            </a:r>
            <a:endParaRPr lang="es-MX" dirty="0"/>
          </a:p>
        </p:txBody>
      </p:sp>
      <p:sp>
        <p:nvSpPr>
          <p:cNvPr id="46082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es-MX" smtClean="0"/>
              <a:t>ECLESIA DE  EUCHARISTIA</a:t>
            </a:r>
          </a:p>
        </p:txBody>
      </p:sp>
      <p:sp>
        <p:nvSpPr>
          <p:cNvPr id="46085" name="AutoShape 5" descr="2Q=="/>
          <p:cNvSpPr>
            <a:spLocks noChangeAspect="1" noChangeArrowheads="1"/>
          </p:cNvSpPr>
          <p:nvPr/>
        </p:nvSpPr>
        <p:spPr bwMode="auto">
          <a:xfrm>
            <a:off x="69850" y="46038"/>
            <a:ext cx="1076325" cy="1143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6087" name="Picture 7" descr="Eucaris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997200"/>
            <a:ext cx="2347913" cy="2501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15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1979</a:t>
            </a:r>
            <a:endParaRPr lang="es-MX" dirty="0"/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es-MX" sz="2000" smtClean="0"/>
              <a:t>Redentor hominis</a:t>
            </a:r>
          </a:p>
          <a:p>
            <a:pPr indent="0">
              <a:buFont typeface="Wingdings" pitchFamily="2" charset="2"/>
              <a:buNone/>
            </a:pPr>
            <a:r>
              <a:rPr lang="es-MX" sz="2000" smtClean="0"/>
              <a:t>         es el centro y el vértice de toda la vida sac  </a:t>
            </a:r>
          </a:p>
          <a:p>
            <a:pPr indent="0">
              <a:buFont typeface="Wingdings" pitchFamily="2" charset="2"/>
              <a:buNone/>
            </a:pPr>
            <a:r>
              <a:rPr lang="es-MX" sz="2000" smtClean="0"/>
              <a:t>            ramental  por medio de la cual cada cristiano  recibe la fuerza   salvifica  de la redención.                     </a:t>
            </a:r>
          </a:p>
        </p:txBody>
      </p:sp>
      <p:pic>
        <p:nvPicPr>
          <p:cNvPr id="16387" name="Picture 2" descr="C:\Users\alejandro\AppData\Local\Microsoft\Windows\Temporary Internet Files\Content.IE5\S6CEMGL5\MP9004118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005263"/>
            <a:ext cx="1727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34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2003</a:t>
            </a:r>
            <a:endParaRPr lang="es-MX" dirty="0"/>
          </a:p>
        </p:txBody>
      </p:sp>
      <p:sp>
        <p:nvSpPr>
          <p:cNvPr id="47106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Pastores gregis</a:t>
            </a:r>
          </a:p>
        </p:txBody>
      </p:sp>
      <p:sp>
        <p:nvSpPr>
          <p:cNvPr id="47109" name="AutoShape 5" descr="9k="/>
          <p:cNvSpPr>
            <a:spLocks noChangeAspect="1" noChangeArrowheads="1"/>
          </p:cNvSpPr>
          <p:nvPr/>
        </p:nvSpPr>
        <p:spPr bwMode="auto">
          <a:xfrm>
            <a:off x="69850" y="46038"/>
            <a:ext cx="2705100" cy="16954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7111" name="AutoShape 7" descr="9k="/>
          <p:cNvSpPr>
            <a:spLocks noChangeAspect="1" noChangeArrowheads="1"/>
          </p:cNvSpPr>
          <p:nvPr/>
        </p:nvSpPr>
        <p:spPr bwMode="auto">
          <a:xfrm>
            <a:off x="3219450" y="2581275"/>
            <a:ext cx="2705100" cy="16954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7113" name="Picture 9" descr="ruta_de_los_pastores_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213100"/>
            <a:ext cx="3270250" cy="20526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15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2003</a:t>
            </a:r>
            <a:endParaRPr lang="es-MX" dirty="0"/>
          </a:p>
        </p:txBody>
      </p:sp>
      <p:sp>
        <p:nvSpPr>
          <p:cNvPr id="48130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Musica sagrada</a:t>
            </a:r>
          </a:p>
        </p:txBody>
      </p:sp>
      <p:sp>
        <p:nvSpPr>
          <p:cNvPr id="48133" name="AutoShape 5" descr="Z"/>
          <p:cNvSpPr>
            <a:spLocks noChangeAspect="1" noChangeArrowheads="1"/>
          </p:cNvSpPr>
          <p:nvPr/>
        </p:nvSpPr>
        <p:spPr bwMode="auto">
          <a:xfrm>
            <a:off x="3395663" y="2547938"/>
            <a:ext cx="2352675" cy="17621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8135" name="Picture 7" descr="17_coro%20de%20musica%20sagr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97200"/>
            <a:ext cx="3529013" cy="2646363"/>
          </a:xfrm>
          <a:prstGeom prst="rect">
            <a:avLst/>
          </a:prstGeom>
          <a:noFill/>
        </p:spPr>
      </p:pic>
    </p:spTree>
  </p:cSld>
  <p:clrMapOvr>
    <a:masterClrMapping/>
  </p:clrMapOvr>
  <p:transition advTm="968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2003</a:t>
            </a:r>
            <a:endParaRPr lang="es-MX" dirty="0"/>
          </a:p>
        </p:txBody>
      </p:sp>
      <p:sp>
        <p:nvSpPr>
          <p:cNvPr id="49154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SPIRITUS SPONSA</a:t>
            </a:r>
          </a:p>
          <a:p>
            <a:r>
              <a:rPr lang="es-MX" smtClean="0"/>
              <a:t>       XL       ANIVERSARIO DE LA  SACROSANTUM</a:t>
            </a:r>
          </a:p>
          <a:p>
            <a:r>
              <a:rPr lang="es-MX" smtClean="0"/>
              <a:t>                                        CONCILIUM</a:t>
            </a:r>
          </a:p>
        </p:txBody>
      </p:sp>
      <p:sp>
        <p:nvSpPr>
          <p:cNvPr id="49157" name="AutoShape 5" descr="2Q=="/>
          <p:cNvSpPr>
            <a:spLocks noChangeAspect="1" noChangeArrowheads="1"/>
          </p:cNvSpPr>
          <p:nvPr/>
        </p:nvSpPr>
        <p:spPr bwMode="auto">
          <a:xfrm>
            <a:off x="69850" y="46038"/>
            <a:ext cx="2619375" cy="17430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9159" name="Picture 7" descr="misa-xiii-aniversario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860800"/>
            <a:ext cx="2736850" cy="1824038"/>
          </a:xfrm>
          <a:prstGeom prst="rect">
            <a:avLst/>
          </a:prstGeom>
          <a:noFill/>
        </p:spPr>
      </p:pic>
    </p:spTree>
  </p:cSld>
  <p:clrMapOvr>
    <a:masterClrMapping/>
  </p:clrMapOvr>
  <p:transition advTm="1613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2004</a:t>
            </a:r>
            <a:endParaRPr lang="es-MX" dirty="0"/>
          </a:p>
        </p:txBody>
      </p:sp>
      <p:sp>
        <p:nvSpPr>
          <p:cNvPr id="50178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MANE NOBISCUM DOMINE</a:t>
            </a:r>
          </a:p>
        </p:txBody>
      </p:sp>
      <p:pic>
        <p:nvPicPr>
          <p:cNvPr id="50181" name="Picture 5" descr="papa-juan-pablo-ii_300x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068638"/>
            <a:ext cx="3816350" cy="2149475"/>
          </a:xfrm>
          <a:prstGeom prst="rect">
            <a:avLst/>
          </a:prstGeom>
          <a:noFill/>
        </p:spPr>
      </p:pic>
    </p:spTree>
  </p:cSld>
  <p:clrMapOvr>
    <a:masterClrMapping/>
  </p:clrMapOvr>
  <p:transition advTm="15257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2004</a:t>
            </a:r>
            <a:endParaRPr lang="es-MX" dirty="0"/>
          </a:p>
        </p:txBody>
      </p:sp>
      <p:sp>
        <p:nvSpPr>
          <p:cNvPr id="51202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INSTITUCION  GENERAL DEL MISAL ROMANO</a:t>
            </a:r>
          </a:p>
        </p:txBody>
      </p:sp>
      <p:pic>
        <p:nvPicPr>
          <p:cNvPr id="51205" name="Picture 5" descr="ANd9GcRDJI0IxKiwfL8M1Xfe1Pbm7YDiLTPmk8vKo53neQdPj7sFK4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997200"/>
            <a:ext cx="1665288" cy="2447925"/>
          </a:xfrm>
          <a:prstGeom prst="rect">
            <a:avLst/>
          </a:prstGeom>
          <a:noFill/>
        </p:spPr>
      </p:pic>
    </p:spTree>
  </p:cSld>
  <p:clrMapOvr>
    <a:masterClrMapping/>
  </p:clrMapOvr>
  <p:transition advTm="500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2004</a:t>
            </a:r>
            <a:endParaRPr lang="es-MX" dirty="0"/>
          </a:p>
        </p:txBody>
      </p:sp>
      <p:sp>
        <p:nvSpPr>
          <p:cNvPr id="52226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LITURGIA ROMANA  Y LA INCULTURACION.</a:t>
            </a:r>
          </a:p>
        </p:txBody>
      </p:sp>
      <p:pic>
        <p:nvPicPr>
          <p:cNvPr id="52229" name="Picture 5" descr="ANd9GcRTyrP3hrP5NNdel3Ti9k1Qf4g3OFJqM46Tkk_Ve5QCA_EtD3ma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997200"/>
            <a:ext cx="2519362" cy="2519363"/>
          </a:xfrm>
          <a:prstGeom prst="rect">
            <a:avLst/>
          </a:prstGeom>
          <a:noFill/>
        </p:spPr>
      </p:pic>
    </p:spTree>
  </p:cSld>
  <p:clrMapOvr>
    <a:masterClrMapping/>
  </p:clrMapOvr>
  <p:transition advTm="1020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2004</a:t>
            </a:r>
            <a:endParaRPr lang="es-MX" dirty="0"/>
          </a:p>
        </p:txBody>
      </p:sp>
      <p:sp>
        <p:nvSpPr>
          <p:cNvPr id="53250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USO DE LAS LENGUAS VERNACULAS  EN LOS MISALES.</a:t>
            </a:r>
          </a:p>
        </p:txBody>
      </p:sp>
      <p:sp>
        <p:nvSpPr>
          <p:cNvPr id="53253" name="AutoShape 5" descr="9k="/>
          <p:cNvSpPr>
            <a:spLocks noChangeAspect="1" noChangeArrowheads="1"/>
          </p:cNvSpPr>
          <p:nvPr/>
        </p:nvSpPr>
        <p:spPr bwMode="auto">
          <a:xfrm>
            <a:off x="69850" y="46038"/>
            <a:ext cx="1714500" cy="11620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53255" name="Picture 7" descr="s3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141663"/>
            <a:ext cx="3562350" cy="2422525"/>
          </a:xfrm>
          <a:prstGeom prst="rect">
            <a:avLst/>
          </a:prstGeom>
          <a:noFill/>
        </p:spPr>
      </p:pic>
    </p:spTree>
  </p:cSld>
  <p:clrMapOvr>
    <a:masterClrMapping/>
  </p:clrMapOvr>
  <p:transition advTm="1040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2004</a:t>
            </a:r>
            <a:endParaRPr lang="es-MX" dirty="0"/>
          </a:p>
        </p:txBody>
      </p:sp>
      <p:sp>
        <p:nvSpPr>
          <p:cNvPr id="54274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ALGUNASNORMAS ACERCA DEL CULTO EUCARISTICO.</a:t>
            </a:r>
          </a:p>
        </p:txBody>
      </p:sp>
      <p:sp>
        <p:nvSpPr>
          <p:cNvPr id="54277" name="AutoShape 5" descr="Z"/>
          <p:cNvSpPr>
            <a:spLocks noChangeAspect="1" noChangeArrowheads="1"/>
          </p:cNvSpPr>
          <p:nvPr/>
        </p:nvSpPr>
        <p:spPr bwMode="auto">
          <a:xfrm>
            <a:off x="69850" y="46038"/>
            <a:ext cx="1057275" cy="12668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54279" name="Picture 7" descr="pope-eucaristia-ador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997200"/>
            <a:ext cx="2219325" cy="2663825"/>
          </a:xfrm>
          <a:prstGeom prst="rect">
            <a:avLst/>
          </a:prstGeom>
          <a:noFill/>
        </p:spPr>
      </p:pic>
    </p:spTree>
  </p:cSld>
  <p:clrMapOvr>
    <a:masterClrMapping/>
  </p:clrMapOvr>
  <p:transition advTm="1542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2004</a:t>
            </a:r>
            <a:endParaRPr lang="es-MX" dirty="0"/>
          </a:p>
        </p:txBody>
      </p:sp>
      <p:sp>
        <p:nvSpPr>
          <p:cNvPr id="56322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ORDO LECTIONUMM</a:t>
            </a:r>
          </a:p>
        </p:txBody>
      </p:sp>
      <p:sp>
        <p:nvSpPr>
          <p:cNvPr id="56325" name="AutoShape 5" descr="Z"/>
          <p:cNvSpPr>
            <a:spLocks noChangeAspect="1" noChangeArrowheads="1"/>
          </p:cNvSpPr>
          <p:nvPr/>
        </p:nvSpPr>
        <p:spPr bwMode="auto">
          <a:xfrm>
            <a:off x="69850" y="46038"/>
            <a:ext cx="1143000" cy="11906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56327" name="Picture 7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997200"/>
            <a:ext cx="2270125" cy="2376488"/>
          </a:xfrm>
          <a:prstGeom prst="rect">
            <a:avLst/>
          </a:prstGeom>
          <a:noFill/>
        </p:spPr>
      </p:pic>
    </p:spTree>
  </p:cSld>
  <p:clrMapOvr>
    <a:masterClrMapping/>
  </p:clrMapOvr>
  <p:transition advTm="5102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2004</a:t>
            </a:r>
            <a:endParaRPr lang="es-MX" dirty="0"/>
          </a:p>
        </p:txBody>
      </p:sp>
      <p:sp>
        <p:nvSpPr>
          <p:cNvPr id="57346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MISAL ROMANO    EDICIO  CORREGIDA Y AUMENTADA.</a:t>
            </a:r>
          </a:p>
        </p:txBody>
      </p:sp>
      <p:sp>
        <p:nvSpPr>
          <p:cNvPr id="57349" name="AutoShape 5" descr="Z"/>
          <p:cNvSpPr>
            <a:spLocks noChangeAspect="1" noChangeArrowheads="1"/>
          </p:cNvSpPr>
          <p:nvPr/>
        </p:nvSpPr>
        <p:spPr bwMode="auto">
          <a:xfrm>
            <a:off x="69850" y="46038"/>
            <a:ext cx="1123950" cy="1524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57351" name="Picture 7" descr="0814628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068638"/>
            <a:ext cx="1704975" cy="2305050"/>
          </a:xfrm>
          <a:prstGeom prst="rect">
            <a:avLst/>
          </a:prstGeom>
          <a:noFill/>
        </p:spPr>
      </p:pic>
    </p:spTree>
  </p:cSld>
  <p:clrMapOvr>
    <a:masterClrMapping/>
  </p:clrMapOvr>
  <p:transition advTm="491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Catechesis tradende</a:t>
            </a:r>
            <a:endParaRPr lang="es-MX" dirty="0"/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 se trata sobre la catequesis EN NUESTRO TIEMPO</a:t>
            </a:r>
          </a:p>
          <a:p>
            <a:r>
              <a:rPr lang="es-MX" smtClean="0"/>
              <a:t>En el num.23    nos habla de que la catequesis  esta intrínsecamente unida a toda la acción litugica y sacramental .</a:t>
            </a:r>
          </a:p>
        </p:txBody>
      </p:sp>
      <p:pic>
        <p:nvPicPr>
          <p:cNvPr id="17411" name="Picture 2" descr="C:\Users\alejandro\AppData\Local\Microsoft\Windows\Temporary Internet Files\Content.IE5\S6CEMGL5\MP9004000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19525"/>
            <a:ext cx="17272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475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cap="none" smtClean="0"/>
              <a:t>2005</a:t>
            </a:r>
          </a:p>
        </p:txBody>
      </p:sp>
      <p:sp>
        <p:nvSpPr>
          <p:cNvPr id="58370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58373" name="AutoShape 5" descr="2Q=="/>
          <p:cNvSpPr>
            <a:spLocks noChangeAspect="1" noChangeArrowheads="1"/>
          </p:cNvSpPr>
          <p:nvPr/>
        </p:nvSpPr>
        <p:spPr bwMode="auto">
          <a:xfrm>
            <a:off x="69850" y="46038"/>
            <a:ext cx="1838325" cy="10287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58375" name="Picture 7" descr="1207137700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420938"/>
            <a:ext cx="5618163" cy="3146425"/>
          </a:xfrm>
          <a:prstGeom prst="rect">
            <a:avLst/>
          </a:prstGeom>
          <a:noFill/>
        </p:spPr>
      </p:pic>
    </p:spTree>
  </p:cSld>
  <p:clrMapOvr>
    <a:masterClrMapping/>
  </p:clrMapOvr>
  <p:transition advTm="1034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1980</a:t>
            </a:r>
            <a:endParaRPr lang="es-MX" dirty="0"/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1331913" y="2409825"/>
            <a:ext cx="6400800" cy="3048000"/>
          </a:xfrm>
        </p:spPr>
        <p:txBody>
          <a:bodyPr/>
          <a:lstStyle/>
          <a:p>
            <a:r>
              <a:rPr lang="es-MX" smtClean="0"/>
              <a:t>Dominicoe cenae.</a:t>
            </a:r>
          </a:p>
          <a:p>
            <a:endParaRPr lang="es-MX" smtClean="0"/>
          </a:p>
          <a:p>
            <a:r>
              <a:rPr lang="es-MX" smtClean="0"/>
              <a:t>Se trata del misterio  eucarístico en la vida de la iglesia   y del sacerdote</a:t>
            </a:r>
          </a:p>
        </p:txBody>
      </p:sp>
      <p:pic>
        <p:nvPicPr>
          <p:cNvPr id="18435" name="Picture 2" descr="C:\Users\alejandro\AppData\Local\Microsoft\Windows\Temporary Internet Files\Content.IE5\S6CEMGL5\MC9004351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933825"/>
            <a:ext cx="18383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5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1981|</a:t>
            </a:r>
            <a:endParaRPr lang="es-MX" dirty="0"/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FAMILIARIS CONSORTIO.</a:t>
            </a:r>
          </a:p>
          <a:p>
            <a:r>
              <a:rPr lang="es-MX" smtClean="0"/>
              <a:t>                       misión de la familia en el mundo actual.</a:t>
            </a:r>
          </a:p>
        </p:txBody>
      </p:sp>
      <p:pic>
        <p:nvPicPr>
          <p:cNvPr id="20483" name="Picture 2" descr="C:\Users\alejandro\AppData\Local\Microsoft\Windows\Temporary Internet Files\Content.IE5\S6CEMGL5\MP9004092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357563"/>
            <a:ext cx="40338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35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1983</a:t>
            </a:r>
            <a:endParaRPr lang="es-MX" dirty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1042988" y="2060575"/>
            <a:ext cx="6400800" cy="3048000"/>
          </a:xfrm>
        </p:spPr>
        <p:txBody>
          <a:bodyPr/>
          <a:lstStyle/>
          <a:p>
            <a:r>
              <a:rPr lang="es-MX" smtClean="0"/>
              <a:t>Aperite portas  redemptori.</a:t>
            </a:r>
          </a:p>
          <a:p>
            <a:r>
              <a:rPr lang="es-MX" smtClean="0"/>
              <a:t>                       </a:t>
            </a:r>
          </a:p>
          <a:p>
            <a:r>
              <a:rPr lang="es-MX" smtClean="0"/>
              <a:t>              se proclama el año santo de la redención.</a:t>
            </a:r>
          </a:p>
        </p:txBody>
      </p:sp>
      <p:pic>
        <p:nvPicPr>
          <p:cNvPr id="21507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573463"/>
            <a:ext cx="20161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24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1983</a:t>
            </a:r>
            <a:endParaRPr lang="es-MX" dirty="0"/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s-MX" smtClean="0"/>
              <a:t> </a:t>
            </a:r>
          </a:p>
          <a:p>
            <a:endParaRPr lang="es-MX" smtClean="0"/>
          </a:p>
          <a:p>
            <a:r>
              <a:rPr lang="es-MX" smtClean="0"/>
              <a:t>Sacrae disciplinae legis.</a:t>
            </a:r>
          </a:p>
          <a:p>
            <a:r>
              <a:rPr lang="es-MX" smtClean="0"/>
              <a:t>                    código de derecho canónico.</a:t>
            </a:r>
          </a:p>
        </p:txBody>
      </p:sp>
      <p:pic>
        <p:nvPicPr>
          <p:cNvPr id="22531" name="Picture 2" descr="C:\Users\alejandro\AppData\Local\Microsoft\Windows\Temporary Internet Files\Content.IE5\S6CEMGL5\MC9003440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0088" y="3357563"/>
            <a:ext cx="21113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21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1984</a:t>
            </a:r>
            <a:endParaRPr lang="es-MX" dirty="0"/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1371600" y="3213100"/>
            <a:ext cx="6400800" cy="2273300"/>
          </a:xfrm>
        </p:spPr>
        <p:txBody>
          <a:bodyPr/>
          <a:lstStyle/>
          <a:p>
            <a:endParaRPr lang="es-MX" smtClean="0"/>
          </a:p>
          <a:p>
            <a:r>
              <a:rPr lang="es-MX" smtClean="0"/>
              <a:t>Quoniam in celeri</a:t>
            </a:r>
          </a:p>
          <a:p>
            <a:r>
              <a:rPr lang="es-MX" smtClean="0"/>
              <a:t>Es el documento oficial en el que el papa JUAN PABLO II divide en sagrada congregación para  el culto divino  y sagrada congregación para los sacramentos.</a:t>
            </a:r>
          </a:p>
          <a:p>
            <a:endParaRPr lang="es-MX" smtClean="0"/>
          </a:p>
        </p:txBody>
      </p:sp>
      <p:pic>
        <p:nvPicPr>
          <p:cNvPr id="23555" name="Picture 2" descr="C:\Users\alejandro\AppData\Local\Microsoft\Windows\Temporary Internet Files\Content.IE5\S6CEMGL5\MP9003992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238" y="1844675"/>
            <a:ext cx="28511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75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280</TotalTime>
  <Words>387</Words>
  <Application>Microsoft Office PowerPoint</Application>
  <PresentationFormat>Presentación en pantalla (4:3)</PresentationFormat>
  <Paragraphs>107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Alta costura</vt:lpstr>
      <vt:lpstr>la liturgia en el magisterio de juan pablo II</vt:lpstr>
      <vt:lpstr>1979</vt:lpstr>
      <vt:lpstr>1979</vt:lpstr>
      <vt:lpstr>Catechesis tradende</vt:lpstr>
      <vt:lpstr>1980</vt:lpstr>
      <vt:lpstr>1981|</vt:lpstr>
      <vt:lpstr>1983</vt:lpstr>
      <vt:lpstr>1983</vt:lpstr>
      <vt:lpstr>1984</vt:lpstr>
      <vt:lpstr>1984</vt:lpstr>
      <vt:lpstr>|1988</vt:lpstr>
      <vt:lpstr>1988</vt:lpstr>
      <vt:lpstr>1988</vt:lpstr>
      <vt:lpstr>1988</vt:lpstr>
      <vt:lpstr>1990</vt:lpstr>
      <vt:lpstr>1992</vt:lpstr>
      <vt:lpstr>1994</vt:lpstr>
      <vt:lpstr>1994</vt:lpstr>
      <vt:lpstr>1995</vt:lpstr>
      <vt:lpstr>1998</vt:lpstr>
      <vt:lpstr>1998</vt:lpstr>
      <vt:lpstr>1998</vt:lpstr>
      <vt:lpstr>2003</vt:lpstr>
      <vt:lpstr>1999</vt:lpstr>
      <vt:lpstr>1999</vt:lpstr>
      <vt:lpstr>2001</vt:lpstr>
      <vt:lpstr>2002</vt:lpstr>
      <vt:lpstr>2003</vt:lpstr>
      <vt:lpstr>2003</vt:lpstr>
      <vt:lpstr>2003</vt:lpstr>
      <vt:lpstr>2003</vt:lpstr>
      <vt:lpstr>2003</vt:lpstr>
      <vt:lpstr>2004</vt:lpstr>
      <vt:lpstr>2004</vt:lpstr>
      <vt:lpstr>2004</vt:lpstr>
      <vt:lpstr>2004</vt:lpstr>
      <vt:lpstr>2004</vt:lpstr>
      <vt:lpstr>2004</vt:lpstr>
      <vt:lpstr>2004</vt:lpstr>
      <vt:lpstr>2005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liturgia en el magsterio de juan pablo II</dc:title>
  <dc:creator>alejandro</dc:creator>
  <cp:lastModifiedBy>PadreFederico</cp:lastModifiedBy>
  <cp:revision>55</cp:revision>
  <dcterms:created xsi:type="dcterms:W3CDTF">2011-05-10T22:25:50Z</dcterms:created>
  <dcterms:modified xsi:type="dcterms:W3CDTF">2012-01-21T19:50:47Z</dcterms:modified>
</cp:coreProperties>
</file>